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66" r:id="rId4"/>
    <p:sldId id="265" r:id="rId5"/>
    <p:sldId id="274" r:id="rId6"/>
    <p:sldId id="267" r:id="rId7"/>
    <p:sldId id="275" r:id="rId8"/>
    <p:sldId id="27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DC6D"/>
    <a:srgbClr val="FFD44B"/>
    <a:srgbClr val="E10A2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114800"/>
            <a:ext cx="58674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areer Objective 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A Career Objective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Indicates the job for which you are applying.</a:t>
            </a:r>
          </a:p>
          <a:p>
            <a:r>
              <a:rPr lang="en-US" dirty="0" smtClean="0"/>
              <a:t>Gives your resume a focal point, around which all the remaining information will be organized.</a:t>
            </a:r>
          </a:p>
          <a:p>
            <a:r>
              <a:rPr lang="en-US" dirty="0" smtClean="0"/>
              <a:t>An </a:t>
            </a:r>
            <a:r>
              <a:rPr lang="en-US" i="1" dirty="0" smtClean="0">
                <a:solidFill>
                  <a:srgbClr val="0033CC"/>
                </a:solidFill>
              </a:rPr>
              <a:t>effective objective</a:t>
            </a:r>
            <a:r>
              <a:rPr lang="en-US" i="1" dirty="0" smtClean="0"/>
              <a:t>:</a:t>
            </a:r>
          </a:p>
          <a:p>
            <a:pPr lvl="1"/>
            <a:r>
              <a:rPr lang="en-US" dirty="0" smtClean="0"/>
              <a:t>Lists the prospective job title.</a:t>
            </a:r>
          </a:p>
          <a:p>
            <a:pPr lvl="1"/>
            <a:r>
              <a:rPr lang="en-US" sz="2500" dirty="0" smtClean="0"/>
              <a:t>Lists the benefits to the employer. </a:t>
            </a:r>
          </a:p>
          <a:p>
            <a:pPr lvl="1"/>
            <a:r>
              <a:rPr lang="en-US" sz="2500" dirty="0" smtClean="0"/>
              <a:t>Is realistic.</a:t>
            </a:r>
          </a:p>
          <a:p>
            <a:pPr lvl="1"/>
            <a:r>
              <a:rPr lang="en-US" sz="2500" dirty="0" smtClean="0"/>
              <a:t>Is specific.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Is a Career Objective Necessary?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Today, most experts agree that listing a career objective is a must.</a:t>
            </a:r>
          </a:p>
          <a:p>
            <a:r>
              <a:rPr lang="en-US" dirty="0" smtClean="0"/>
              <a:t>Stating an objective demonstrates that y</a:t>
            </a:r>
            <a:r>
              <a:rPr lang="en-US" sz="2500" dirty="0" smtClean="0"/>
              <a:t>ou are </a:t>
            </a:r>
            <a:r>
              <a:rPr lang="en-US" dirty="0" smtClean="0"/>
              <a:t>goal oriented and serious about your career.</a:t>
            </a:r>
          </a:p>
          <a:p>
            <a:r>
              <a:rPr lang="en-US" dirty="0" smtClean="0"/>
              <a:t>Electronic resumes are almost always categorized by objective.</a:t>
            </a:r>
          </a:p>
          <a:p>
            <a:r>
              <a:rPr lang="en-US" dirty="0" smtClean="0"/>
              <a:t>Without it, employers may be uncertain where to place your resume and simply eliminate it.</a:t>
            </a:r>
          </a:p>
          <a:p>
            <a:r>
              <a:rPr lang="en-US" dirty="0" smtClean="0"/>
              <a:t>It can be an effective marketing tool.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A Simple Objective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Lists only the job title you are seeking.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sufficient if you:</a:t>
            </a:r>
          </a:p>
          <a:p>
            <a:pPr lvl="1"/>
            <a:r>
              <a:rPr lang="en-US" dirty="0" smtClean="0"/>
              <a:t>Use a  chronological format. </a:t>
            </a:r>
          </a:p>
          <a:p>
            <a:pPr lvl="1"/>
            <a:r>
              <a:rPr lang="en-US" dirty="0" smtClean="0"/>
              <a:t>Seek the same job as your previous one.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2133600"/>
            <a:ext cx="6553200" cy="11430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chemeClr val="tx1"/>
                </a:solidFill>
              </a:rPr>
              <a:t>OBJECTIVE: PHARMACIST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An Effective Objective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Lists the job title and benefits to the employer.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spcBef>
                <a:spcPts val="3000"/>
              </a:spcBef>
            </a:pPr>
            <a:r>
              <a:rPr lang="en-US" dirty="0" smtClean="0"/>
              <a:t>Allows you to make a personal statement.</a:t>
            </a:r>
          </a:p>
          <a:p>
            <a:pPr lvl="1"/>
            <a:r>
              <a:rPr lang="en-US" dirty="0" smtClean="0"/>
              <a:t>Identifies what you can do.</a:t>
            </a:r>
          </a:p>
          <a:p>
            <a:pPr lvl="1"/>
            <a:r>
              <a:rPr lang="en-US" dirty="0" smtClean="0"/>
              <a:t>Identifies the benefits the employer will gain from hiring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772400" cy="1752600"/>
          </a:xfrm>
          <a:prstGeom prst="rect">
            <a:avLst/>
          </a:prstGeom>
          <a:solidFill>
            <a:srgbClr val="FFD44B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spcBef>
                <a:spcPts val="180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OBJECTIVE: PHARMACIST—where my nine years of experience, my expertise in generic medications, and my ability to fill orders quickly will result in increased efficiency.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Writing </a:t>
            </a:r>
            <a:r>
              <a:rPr lang="en-US" dirty="0" smtClean="0"/>
              <a:t>an Effective Objective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Job title.</a:t>
            </a:r>
          </a:p>
          <a:p>
            <a:pPr lvl="1"/>
            <a:r>
              <a:rPr lang="en-US" dirty="0" smtClean="0"/>
              <a:t>Be specific.</a:t>
            </a:r>
          </a:p>
          <a:p>
            <a:r>
              <a:rPr lang="en-US" dirty="0" smtClean="0"/>
              <a:t>Skills and experience:</a:t>
            </a:r>
          </a:p>
          <a:p>
            <a:pPr lvl="1"/>
            <a:r>
              <a:rPr lang="en-US" dirty="0" smtClean="0"/>
              <a:t>Ask: </a:t>
            </a:r>
            <a:r>
              <a:rPr lang="en-US" dirty="0" smtClean="0">
                <a:solidFill>
                  <a:srgbClr val="0033CC"/>
                </a:solidFill>
              </a:rPr>
              <a:t>"What skills and experience can I bring to the position?" </a:t>
            </a:r>
          </a:p>
          <a:p>
            <a:pPr lvl="1"/>
            <a:r>
              <a:rPr lang="en-US" dirty="0" smtClean="0"/>
              <a:t>Each task or skill area mentioned should be relevant to your objective.</a:t>
            </a:r>
          </a:p>
          <a:p>
            <a:pPr lvl="1"/>
            <a:r>
              <a:rPr lang="en-US" dirty="0" smtClean="0"/>
              <a:t>Your resume should support the skills mentioned.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Writing </a:t>
            </a:r>
            <a:r>
              <a:rPr lang="en-US" dirty="0" smtClean="0"/>
              <a:t>an Effective Objective </a:t>
            </a:r>
            <a:r>
              <a:rPr lang="en-US" sz="2400" dirty="0" smtClean="0"/>
              <a:t>(Continued)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Personality trait.</a:t>
            </a:r>
            <a:r>
              <a:rPr lang="en-US" sz="2400" dirty="0" smtClean="0"/>
              <a:t> (Optional)</a:t>
            </a:r>
          </a:p>
          <a:p>
            <a:pPr lvl="1"/>
            <a:r>
              <a:rPr lang="en-US" dirty="0" smtClean="0"/>
              <a:t>Ask: </a:t>
            </a:r>
            <a:r>
              <a:rPr lang="en-US" dirty="0" smtClean="0">
                <a:solidFill>
                  <a:srgbClr val="0033CC"/>
                </a:solidFill>
              </a:rPr>
              <a:t>"Which of my self-management skills would be most impressive to an employer?" </a:t>
            </a:r>
            <a:endParaRPr lang="en-US" dirty="0" smtClean="0">
              <a:solidFill>
                <a:srgbClr val="0033CC"/>
              </a:solidFill>
            </a:endParaRPr>
          </a:p>
          <a:p>
            <a:pPr lvl="1"/>
            <a:r>
              <a:rPr lang="en-US" dirty="0" smtClean="0"/>
              <a:t>Ask: </a:t>
            </a:r>
            <a:r>
              <a:rPr lang="en-US" dirty="0" smtClean="0">
                <a:solidFill>
                  <a:srgbClr val="0033CC"/>
                </a:solidFill>
              </a:rPr>
              <a:t>"Does it relate to my objective?"</a:t>
            </a:r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 smtClean="0"/>
              <a:t>Employer benefits.</a:t>
            </a:r>
          </a:p>
          <a:p>
            <a:pPr lvl="1"/>
            <a:r>
              <a:rPr lang="en-US" dirty="0" smtClean="0"/>
              <a:t>Ask: </a:t>
            </a:r>
            <a:r>
              <a:rPr lang="en-US" dirty="0" smtClean="0">
                <a:solidFill>
                  <a:srgbClr val="0033CC"/>
                </a:solidFill>
              </a:rPr>
              <a:t>"What benefits can I offer an employer?"</a:t>
            </a:r>
          </a:p>
          <a:p>
            <a:pPr lvl="1"/>
            <a:r>
              <a:rPr lang="en-US" dirty="0" smtClean="0"/>
              <a:t>Make sure each benefit is realistic.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3">
              <a:spcBef>
                <a:spcPts val="2400"/>
              </a:spcBef>
              <a:buClrTx/>
              <a:buFont typeface="Wingdings" pitchFamily="2" charset="2"/>
              <a:buChar char="ü"/>
            </a:pPr>
            <a:r>
              <a:rPr lang="en-US" sz="2400" dirty="0" smtClean="0"/>
              <a:t>Job title</a:t>
            </a:r>
          </a:p>
          <a:p>
            <a:pPr lvl="3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33CC"/>
                </a:solidFill>
              </a:rPr>
              <a:t>Skills and experience</a:t>
            </a:r>
          </a:p>
          <a:p>
            <a:pPr lvl="3">
              <a:buClr>
                <a:srgbClr val="339933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339933"/>
                </a:solidFill>
              </a:rPr>
              <a:t>Personality trait</a:t>
            </a:r>
          </a:p>
          <a:p>
            <a:pPr lvl="3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E10A2D"/>
                </a:solidFill>
              </a:rPr>
              <a:t>Employer benefit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371600"/>
            <a:ext cx="7772400" cy="2209800"/>
          </a:xfrm>
          <a:prstGeom prst="rect">
            <a:avLst/>
          </a:prstGeom>
          <a:solidFill>
            <a:srgbClr val="FFDC6D"/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>
              <a:spcBef>
                <a:spcPts val="12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OBJECTIVE: PERSONAL MANAGEMENT—where my </a:t>
            </a:r>
            <a:r>
              <a:rPr lang="en-US" sz="2400" dirty="0" smtClean="0">
                <a:solidFill>
                  <a:srgbClr val="0033CC"/>
                </a:solidFill>
              </a:rPr>
              <a:t>five years of management experience, my proven record in recruiting and training new workers</a:t>
            </a:r>
            <a:r>
              <a:rPr lang="en-US" sz="2400" dirty="0" smtClean="0">
                <a:solidFill>
                  <a:schemeClr val="tx1"/>
                </a:solidFill>
              </a:rPr>
              <a:t>, and my </a:t>
            </a:r>
            <a:r>
              <a:rPr lang="en-US" sz="2400" dirty="0" smtClean="0">
                <a:solidFill>
                  <a:srgbClr val="339933"/>
                </a:solidFill>
              </a:rPr>
              <a:t>ability to motivate others </a:t>
            </a:r>
            <a:r>
              <a:rPr lang="en-US" sz="2400" dirty="0" smtClean="0">
                <a:solidFill>
                  <a:schemeClr val="tx1"/>
                </a:solidFill>
              </a:rPr>
              <a:t>will result in </a:t>
            </a:r>
            <a:r>
              <a:rPr lang="en-US" sz="2400" dirty="0" smtClean="0">
                <a:solidFill>
                  <a:srgbClr val="E10A2D"/>
                </a:solidFill>
              </a:rPr>
              <a:t>improved employee performance.</a:t>
            </a:r>
            <a:endParaRPr lang="en-US" sz="2400" dirty="0">
              <a:solidFill>
                <a:srgbClr val="E10A2D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646</TotalTime>
  <Words>409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Resume Writer's_slide master</vt:lpstr>
      <vt:lpstr>CHAPTER 5</vt:lpstr>
      <vt:lpstr>A Career Objective</vt:lpstr>
      <vt:lpstr>Is a Career Objective Necessary?</vt:lpstr>
      <vt:lpstr>A Simple Objective</vt:lpstr>
      <vt:lpstr>An Effective Objective</vt:lpstr>
      <vt:lpstr>Writing an Effective Objective</vt:lpstr>
      <vt:lpstr>Writing an Effective Objective (Continued)</vt:lpstr>
      <vt:lpstr>Putting It All Together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83</cp:revision>
  <dcterms:created xsi:type="dcterms:W3CDTF">2011-08-23T17:18:45Z</dcterms:created>
  <dcterms:modified xsi:type="dcterms:W3CDTF">2011-09-20T18:01:12Z</dcterms:modified>
</cp:coreProperties>
</file>